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8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28"/>
    <p:restoredTop sz="94954"/>
  </p:normalViewPr>
  <p:slideViewPr>
    <p:cSldViewPr snapToGrid="0">
      <p:cViewPr varScale="1">
        <p:scale>
          <a:sx n="103" d="100"/>
          <a:sy n="103" d="100"/>
        </p:scale>
        <p:origin x="9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89A82-40F7-224D-A8FF-6E0C0D71B7DE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C6740-D5CF-2C48-B6B7-C012B46FBC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94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3C6740-D5CF-2C48-B6B7-C012B46FBC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74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FA9C3-F7D3-089C-B67D-5C83D111B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A45A55-51D6-3E10-3156-0F702F8CD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C31304-F2AC-9970-39F4-BACFCDAC1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9A258-A1BE-77CF-64F5-423A8DC623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3C6740-D5CF-2C48-B6B7-C012B46FBC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67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8C4F9-026B-3A07-D527-E8C56BEDF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CD39A9-8C99-D4C2-7A43-36742A0D5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C32E9-E4BC-BD45-2EEE-C29BDAAC8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1B378-0EC1-A29B-2621-FA4D22BD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13FAC-F3DD-6BCE-4FF7-68FD6FE0E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00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FE332-9CCA-8B0A-E8D5-B43467D33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08149-6BA8-3181-D945-FE4DCC1AE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F950D-0E31-A0D7-7172-4FE7999D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92B3E-D370-91D8-F7BE-A957459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13C12-ECC0-072E-532E-2EEC5C4C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88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9F3069-0CB9-FB69-8C8D-AB68C2C02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5B2F5-B24E-A596-C880-AC5C5073D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082B0-AEF0-68CA-1B98-B32CDB4DA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6770-46DC-18E8-4141-C5FD81493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A4058-1131-962B-FAEB-E976919D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71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C3599-7B9E-AD4C-BFD2-30C85BD2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E3649-A5A4-C644-E98F-49CF13A73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CD085-30EB-D950-A114-7DAE38E1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190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SAC – BO – Challenge 4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D54D3-105F-F947-2D0F-C18764609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12A46-F904-6550-A793-2B035D28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 descr="A blue and green text on a black background&#10;&#10;AI-generated content may be incorrect.">
            <a:extLst>
              <a:ext uri="{FF2B5EF4-FFF2-40B4-BE49-F238E27FC236}">
                <a16:creationId xmlns:a16="http://schemas.microsoft.com/office/drawing/2014/main" id="{D0C3199E-090E-6A23-D5EF-A2AD61AD87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3783" y="6311900"/>
            <a:ext cx="1684434" cy="42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3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0B84-6A29-D8C6-E433-1435618B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9FE0C-6B42-0A07-C337-22E971815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DB64F-6165-2E79-2549-412078F7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8C73B-35B6-2FFE-95F5-1B63EABA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B4BAF-82B3-9E42-94FD-8EA4ED75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3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B662A-1FC1-6E5A-2909-B52B0A1A8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5A57E-F582-42D2-50B7-F37980AAE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92BAB-4D14-CBF9-F6A8-35EDEEC9F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D2504-EA6A-7065-6BDD-2D7C650E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E4FDD-A663-D128-3BA9-82F2E6D0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A183E-6625-7E8A-361E-15EE2F81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7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B0324-D886-ED42-47FD-EA478878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E5483-02FF-7298-77A8-17207F589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3EF75-17CD-64E0-8B3C-0A37B849D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639A4-A249-7AF9-AEDC-38398078C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7C630-9796-9930-EBD4-1CBB522E8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0BAEAC-184B-48B1-BA54-AB709C62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CCC205-F363-CAB1-B548-5D48EF3C9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B442B1-F588-8F76-7113-C550D9ED9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00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7B855-DC41-DFFA-8C41-95A603CEE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4AC29A-225A-5A3D-CEFE-EFA03614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92B92-E485-6D48-E691-8F6A45ECE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569731-19FC-CEC0-0DCB-AB0F0E00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03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BC5CF9-BF7C-9A3E-3E06-1A5EB69B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991DCA-FB1D-BAD7-80D4-374A2DE90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032E6-716D-F672-CDDE-5C1B79EB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91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B1FD-2F2B-6CC4-B7E5-F61B0769E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56-F4A0-55F5-F092-0AF2577D3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E8DDDA-6F8E-E165-C672-68D87FE4E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BF614-047C-C18E-B2A0-2A90DE168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EFC33-9E86-7048-A45A-FCA17750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CA442-9700-C81C-9CC9-B6D18384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2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44694-A942-D998-8F83-9F8802F3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358126-8CC2-C96C-9D74-83AA5BD98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F844E-8D88-24AA-3573-EE8E7B425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BE790-ECD2-57F4-5900-3CBD95E4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7B3EA-68E1-B25D-5748-E2D1AA2D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D11D2-0F18-D7E3-DE5D-35BE7C72E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47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CF4ABC-3EFA-9290-E9A0-A69F72C72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73822-826E-8568-7D98-941D181AC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0027A-EA11-95FE-9522-68B9D9781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9CF92-49B0-E542-A0B5-E15AAAF4536F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6F2BC-C514-85F0-3DE6-792992C0F6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E23C3-2CA2-B65B-2677-3D54ED070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1DAE36-4AC4-9241-BAA1-AC88888C6B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51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C8E57DB-E9ED-C298-87D7-DACEB120C28A}"/>
              </a:ext>
            </a:extLst>
          </p:cNvPr>
          <p:cNvSpPr/>
          <p:nvPr/>
        </p:nvSpPr>
        <p:spPr>
          <a:xfrm>
            <a:off x="6337094" y="1646116"/>
            <a:ext cx="5607199" cy="2492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BAFAE1-302F-EE53-A918-38DBF05EC805}"/>
              </a:ext>
            </a:extLst>
          </p:cNvPr>
          <p:cNvSpPr/>
          <p:nvPr/>
        </p:nvSpPr>
        <p:spPr>
          <a:xfrm>
            <a:off x="497040" y="1634890"/>
            <a:ext cx="5607199" cy="2492267"/>
          </a:xfrm>
          <a:prstGeom prst="rect">
            <a:avLst/>
          </a:prstGeom>
          <a:solidFill>
            <a:srgbClr val="E9F8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11C4D-5F22-70C0-2D94-8D06F4C41A2A}"/>
              </a:ext>
            </a:extLst>
          </p:cNvPr>
          <p:cNvSpPr txBox="1"/>
          <p:nvPr/>
        </p:nvSpPr>
        <p:spPr>
          <a:xfrm>
            <a:off x="2333435" y="494867"/>
            <a:ext cx="7990839" cy="100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  <a:spcAft>
                <a:spcPts val="400"/>
              </a:spcAft>
              <a:buNone/>
            </a:pPr>
            <a:r>
              <a:rPr lang="en-US" sz="24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Ideal Client Sketch Tool</a:t>
            </a:r>
            <a:endParaRPr lang="en-GB" sz="1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algn="ctr">
              <a:spcAft>
                <a:spcPts val="4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Use this tool to sketch out your perfect-fit client. The clearer you are about who you serve, the easier it becomes to attract them … and to convert more of the right kind of leads.</a:t>
            </a:r>
            <a:endParaRPr lang="en-GB" sz="16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E3854D-CD7A-C04B-0263-F882E69BFC42}"/>
              </a:ext>
            </a:extLst>
          </p:cNvPr>
          <p:cNvSpPr txBox="1"/>
          <p:nvPr/>
        </p:nvSpPr>
        <p:spPr>
          <a:xfrm>
            <a:off x="610170" y="1776176"/>
            <a:ext cx="5274535" cy="2226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1. Who is your ideal client?</a:t>
            </a:r>
            <a:endParaRPr lang="en-US" sz="2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Think about the people you enjoy working with… the ones who value what you do and take action.</a:t>
            </a:r>
            <a:b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</a:b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kind of business are they in?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industry or sector do they operate in?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size is their business or team?</a:t>
            </a: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Are they early-stage or more established?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2EA99B-1607-CE2B-90BC-1318AF8712B7}"/>
              </a:ext>
            </a:extLst>
          </p:cNvPr>
          <p:cNvSpPr txBox="1"/>
          <p:nvPr/>
        </p:nvSpPr>
        <p:spPr>
          <a:xfrm>
            <a:off x="6540150" y="1731612"/>
            <a:ext cx="5154810" cy="1939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400"/>
              </a:spcAft>
              <a:buNone/>
            </a:pPr>
            <a:r>
              <a:rPr lang="en-US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2. What problems or challenges do they face?</a:t>
            </a:r>
            <a:endParaRPr lang="en-US" sz="7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Use their own language if you can — how would they describe what’s keeping them stuck?</a:t>
            </a:r>
            <a:br>
              <a:rPr lang="en-US" sz="6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</a:br>
            <a:endParaRPr lang="en-GB" sz="6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• What do they struggle with most when it comes to sales?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• What are they trying to achieve, but can’t seem to?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• What’s slowing them down or causing frustration?</a:t>
            </a:r>
            <a:endParaRPr lang="en-GB" sz="14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09BFE2-9019-B988-7874-868BD65CBA2F}"/>
              </a:ext>
            </a:extLst>
          </p:cNvPr>
          <p:cNvSpPr txBox="1"/>
          <p:nvPr/>
        </p:nvSpPr>
        <p:spPr>
          <a:xfrm>
            <a:off x="6328855" y="4234419"/>
            <a:ext cx="5607200" cy="1823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Write your thoughts below</a:t>
            </a:r>
            <a:r>
              <a:rPr lang="en-US" sz="14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4F7E46-83FF-04FA-6764-ED74F1E1E4E4}"/>
              </a:ext>
            </a:extLst>
          </p:cNvPr>
          <p:cNvSpPr txBox="1"/>
          <p:nvPr/>
        </p:nvSpPr>
        <p:spPr>
          <a:xfrm>
            <a:off x="497040" y="4232601"/>
            <a:ext cx="5607200" cy="1823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Write your thoughts below:</a:t>
            </a:r>
            <a:endParaRPr lang="en-US" sz="9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7" name="Picture 16" descr="A black background with blue and green text&#10;&#10;AI-generated content may be incorrect.">
            <a:extLst>
              <a:ext uri="{FF2B5EF4-FFF2-40B4-BE49-F238E27FC236}">
                <a16:creationId xmlns:a16="http://schemas.microsoft.com/office/drawing/2014/main" id="{2D684741-8820-47C0-F1E2-0855D3AE2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4862" y="43382"/>
            <a:ext cx="2240047" cy="75719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20CB923-6E5C-62A0-A935-7DDB35A09EE6}"/>
              </a:ext>
            </a:extLst>
          </p:cNvPr>
          <p:cNvSpPr txBox="1"/>
          <p:nvPr/>
        </p:nvSpPr>
        <p:spPr>
          <a:xfrm>
            <a:off x="9798336" y="6405716"/>
            <a:ext cx="2137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/>
              <a:t>Challenge 4 - BOE</a:t>
            </a:r>
          </a:p>
        </p:txBody>
      </p:sp>
    </p:spTree>
    <p:extLst>
      <p:ext uri="{BB962C8B-B14F-4D97-AF65-F5344CB8AC3E}">
        <p14:creationId xmlns:p14="http://schemas.microsoft.com/office/powerpoint/2010/main" val="302560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BBAC5-1792-3382-6CFA-4F0BCECC9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ADE62BC-D64C-70E1-F90C-EA12F3CB82C0}"/>
              </a:ext>
            </a:extLst>
          </p:cNvPr>
          <p:cNvSpPr/>
          <p:nvPr/>
        </p:nvSpPr>
        <p:spPr>
          <a:xfrm>
            <a:off x="6337094" y="1646116"/>
            <a:ext cx="5607199" cy="2492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4D5B3-773C-09C5-61A7-157A9738E9C6}"/>
              </a:ext>
            </a:extLst>
          </p:cNvPr>
          <p:cNvSpPr/>
          <p:nvPr/>
        </p:nvSpPr>
        <p:spPr>
          <a:xfrm>
            <a:off x="497040" y="1634890"/>
            <a:ext cx="5607199" cy="2492267"/>
          </a:xfrm>
          <a:prstGeom prst="rect">
            <a:avLst/>
          </a:prstGeom>
          <a:solidFill>
            <a:srgbClr val="E9F8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B9CE2-734A-1C5F-405A-1680099CF4F6}"/>
              </a:ext>
            </a:extLst>
          </p:cNvPr>
          <p:cNvSpPr txBox="1"/>
          <p:nvPr/>
        </p:nvSpPr>
        <p:spPr>
          <a:xfrm>
            <a:off x="2333435" y="494867"/>
            <a:ext cx="7990839" cy="100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  <a:spcAft>
                <a:spcPts val="400"/>
              </a:spcAft>
              <a:buNone/>
            </a:pPr>
            <a:r>
              <a:rPr lang="en-US" sz="24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Ideal Client Sketch Tool</a:t>
            </a:r>
            <a:endParaRPr lang="en-GB" sz="1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algn="ctr">
              <a:spcAft>
                <a:spcPts val="4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Use this tool to sketch out your perfect-fit client. The clearer you are about who you serve, the easier it becomes to attract them … and to convert more of the right kind of leads.</a:t>
            </a:r>
            <a:endParaRPr lang="en-GB" sz="16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39171B-6F28-AA3A-42AB-8EC37C04580A}"/>
              </a:ext>
            </a:extLst>
          </p:cNvPr>
          <p:cNvSpPr txBox="1"/>
          <p:nvPr/>
        </p:nvSpPr>
        <p:spPr>
          <a:xfrm>
            <a:off x="663371" y="1877174"/>
            <a:ext cx="5274535" cy="1782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3. How can you help them?</a:t>
            </a:r>
            <a:endParaRPr lang="en-GB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Now think about something helpful you could share that speaks directly to their challenges.</a:t>
            </a:r>
            <a:b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</a:b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advice, content, or tip would they find genuinely useful?</a:t>
            </a: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 marL="285750" indent="-285750">
              <a:lnSpc>
                <a:spcPct val="115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What do you offer that would solve one of their key problems?</a:t>
            </a:r>
            <a:endParaRPr lang="en-GB" sz="11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474226-BF57-B038-C046-F2503C535ED0}"/>
              </a:ext>
            </a:extLst>
          </p:cNvPr>
          <p:cNvSpPr txBox="1"/>
          <p:nvPr/>
        </p:nvSpPr>
        <p:spPr>
          <a:xfrm>
            <a:off x="6563288" y="1753294"/>
            <a:ext cx="5154810" cy="2030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4. Bonus: Give your ideal client a name</a:t>
            </a:r>
            <a:endParaRPr lang="en-GB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Giving your ideal client a name and personality can help you </a:t>
            </a:r>
            <a:r>
              <a:rPr lang="en-US" sz="1400" dirty="0" err="1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visualise</a:t>
            </a: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them more clearly whenever you're writing content, messaging, or doing outreach.</a:t>
            </a:r>
            <a:b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</a:b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Name: ________________________</a:t>
            </a: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400"/>
              </a:spcAft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Key traits in a nutshell: ________________________</a:t>
            </a:r>
            <a:endParaRPr lang="en-GB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CFD8ED-7FC8-FBF7-C2C8-BA45447AFFC2}"/>
              </a:ext>
            </a:extLst>
          </p:cNvPr>
          <p:cNvSpPr txBox="1"/>
          <p:nvPr/>
        </p:nvSpPr>
        <p:spPr>
          <a:xfrm>
            <a:off x="6328855" y="4234419"/>
            <a:ext cx="5607200" cy="1823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Write your thoughts below: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269E24-1F04-8558-B5AD-855735ED9CAA}"/>
              </a:ext>
            </a:extLst>
          </p:cNvPr>
          <p:cNvSpPr txBox="1"/>
          <p:nvPr/>
        </p:nvSpPr>
        <p:spPr>
          <a:xfrm>
            <a:off x="497040" y="4232601"/>
            <a:ext cx="5607200" cy="1823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Write your thoughts below:</a:t>
            </a:r>
            <a:endParaRPr lang="en-US" sz="9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en-US" sz="1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7" name="Picture 16" descr="A black background with blue and green text&#10;&#10;AI-generated content may be incorrect.">
            <a:extLst>
              <a:ext uri="{FF2B5EF4-FFF2-40B4-BE49-F238E27FC236}">
                <a16:creationId xmlns:a16="http://schemas.microsoft.com/office/drawing/2014/main" id="{96D64836-2FCB-F912-C1E2-B28942891B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4862" y="43382"/>
            <a:ext cx="2240047" cy="75719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4E9F8F7-8A68-F935-08F8-68042C73AFA6}"/>
              </a:ext>
            </a:extLst>
          </p:cNvPr>
          <p:cNvSpPr txBox="1"/>
          <p:nvPr/>
        </p:nvSpPr>
        <p:spPr>
          <a:xfrm>
            <a:off x="9798336" y="6405716"/>
            <a:ext cx="2137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/>
              <a:t>Challenge 4 - BOE</a:t>
            </a:r>
          </a:p>
        </p:txBody>
      </p:sp>
    </p:spTree>
    <p:extLst>
      <p:ext uri="{BB962C8B-B14F-4D97-AF65-F5344CB8AC3E}">
        <p14:creationId xmlns:p14="http://schemas.microsoft.com/office/powerpoint/2010/main" val="293146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335</Words>
  <Application>Microsoft Macintosh PowerPoint</Application>
  <PresentationFormat>Widescreen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Carlyn Wiltshire</dc:creator>
  <cp:lastModifiedBy>Carlyn Wiltshire</cp:lastModifiedBy>
  <cp:revision>1</cp:revision>
  <dcterms:created xsi:type="dcterms:W3CDTF">2025-06-24T10:15:47Z</dcterms:created>
  <dcterms:modified xsi:type="dcterms:W3CDTF">2025-06-24T10:47:38Z</dcterms:modified>
</cp:coreProperties>
</file>